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94647"/>
  </p:normalViewPr>
  <p:slideViewPr>
    <p:cSldViewPr snapToGrid="0" snapToObjects="1">
      <p:cViewPr varScale="1">
        <p:scale>
          <a:sx n="132" d="100"/>
          <a:sy n="132" d="100"/>
        </p:scale>
        <p:origin x="19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48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176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399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78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154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83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43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09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42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41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038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8F543-C787-894C-8071-02B203384B1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02C16-79AC-B145-B1F6-86E4CF16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5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647" y="1127761"/>
            <a:ext cx="5824353" cy="43682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294" y="1127761"/>
            <a:ext cx="5824353" cy="436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872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17" y="1135780"/>
            <a:ext cx="6061778" cy="45463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298" y="1135780"/>
            <a:ext cx="6061777" cy="454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24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916" y="577516"/>
            <a:ext cx="6071446" cy="53993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85" y="577516"/>
            <a:ext cx="6071446" cy="539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49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6649" y="1311579"/>
            <a:ext cx="13941496" cy="414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19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Zhou, Leo</dc:creator>
  <cp:lastModifiedBy>Zhou, Leo</cp:lastModifiedBy>
  <cp:revision>4</cp:revision>
  <dcterms:created xsi:type="dcterms:W3CDTF">2018-08-03T19:27:36Z</dcterms:created>
  <dcterms:modified xsi:type="dcterms:W3CDTF">2018-08-03T19:46:53Z</dcterms:modified>
</cp:coreProperties>
</file>

<file path=docProps/thumbnail.jpeg>
</file>